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85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8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5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18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88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1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3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85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0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7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E1C0E-5B62-4C26-B870-69A5113E8BE9}" type="datetimeFigureOut">
              <a:rPr lang="en-GB" smtClean="0"/>
              <a:t>02/03/2018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926C3-AA57-442F-8B76-EC5352A730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03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4851" y="1790952"/>
            <a:ext cx="3240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/>
              <a:t>LINC19-25 is a </a:t>
            </a:r>
            <a:r>
              <a:rPr lang="en-GB" sz="1400" dirty="0" smtClean="0"/>
              <a:t>new </a:t>
            </a:r>
            <a:r>
              <a:rPr lang="en-GB" sz="1400" dirty="0"/>
              <a:t>provision specifically suited to meet the needs of young adults with PMLD.  This </a:t>
            </a:r>
            <a:r>
              <a:rPr lang="en-GB" sz="1400" dirty="0" smtClean="0"/>
              <a:t>provision </a:t>
            </a:r>
            <a:r>
              <a:rPr lang="en-GB" sz="1400" dirty="0" smtClean="0"/>
              <a:t>will initially be based </a:t>
            </a:r>
            <a:r>
              <a:rPr lang="en-GB" sz="1400" dirty="0"/>
              <a:t>at Highfield Littleport </a:t>
            </a:r>
            <a:r>
              <a:rPr lang="en-GB" sz="1400" dirty="0" smtClean="0"/>
              <a:t>Academy and </a:t>
            </a:r>
            <a:r>
              <a:rPr lang="en-GB" sz="1400" dirty="0" smtClean="0"/>
              <a:t>will move </a:t>
            </a:r>
            <a:r>
              <a:rPr lang="en-GB" sz="1400" dirty="0" smtClean="0"/>
              <a:t>to </a:t>
            </a:r>
            <a:r>
              <a:rPr lang="en-GB" sz="1400" dirty="0" smtClean="0"/>
              <a:t>Highfield </a:t>
            </a:r>
            <a:r>
              <a:rPr lang="en-GB" sz="1400" dirty="0" smtClean="0"/>
              <a:t>Ely Academy in 2020.  </a:t>
            </a:r>
            <a:endParaRPr lang="en-GB" sz="1400" dirty="0"/>
          </a:p>
        </p:txBody>
      </p:sp>
      <p:sp>
        <p:nvSpPr>
          <p:cNvPr id="5" name="Rectangle 4"/>
          <p:cNvSpPr/>
          <p:nvPr/>
        </p:nvSpPr>
        <p:spPr>
          <a:xfrm>
            <a:off x="3491677" y="3419872"/>
            <a:ext cx="32035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/>
              <a:t>LINC19-25 </a:t>
            </a:r>
            <a:r>
              <a:rPr lang="en-GB" sz="1400" dirty="0" smtClean="0"/>
              <a:t>will offer </a:t>
            </a:r>
            <a:r>
              <a:rPr lang="en-GB" sz="1400" dirty="0"/>
              <a:t>specialist therapy services, such as Occupational Therapy and Physiotherapy and be able to meet the </a:t>
            </a:r>
            <a:r>
              <a:rPr lang="en-GB" sz="1400" dirty="0" smtClean="0"/>
              <a:t>personal, </a:t>
            </a:r>
            <a:r>
              <a:rPr lang="en-GB" sz="1400" dirty="0"/>
              <a:t>daily and medical needs of young adults with PMLD.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51013" y="4765104"/>
            <a:ext cx="5832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/>
              <a:t>We have </a:t>
            </a:r>
            <a:r>
              <a:rPr lang="en-GB" sz="1400" dirty="0" smtClean="0"/>
              <a:t>a number </a:t>
            </a:r>
            <a:r>
              <a:rPr lang="en-GB" sz="1400" dirty="0"/>
              <a:t>of on-site facilities to </a:t>
            </a:r>
            <a:r>
              <a:rPr lang="en-GB" sz="1400" dirty="0" smtClean="0"/>
              <a:t>support </a:t>
            </a:r>
            <a:r>
              <a:rPr lang="en-GB" sz="1400" dirty="0"/>
              <a:t>the learning and needs of our young adults:  </a:t>
            </a:r>
          </a:p>
          <a:p>
            <a:pPr algn="just"/>
            <a:endParaRPr lang="en-GB" sz="1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on-site hydrotherapy pool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over-head tracking systems in all learning environments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dedicated  </a:t>
            </a:r>
            <a:r>
              <a:rPr lang="en-GB" sz="1400"/>
              <a:t>changing </a:t>
            </a:r>
            <a:r>
              <a:rPr lang="en-GB" sz="1400" smtClean="0"/>
              <a:t>rooms</a:t>
            </a:r>
            <a:endParaRPr lang="en-GB" sz="1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access to specialist services such as Physiotherapy and Occupational </a:t>
            </a:r>
            <a:r>
              <a:rPr lang="en-GB" sz="1400" dirty="0" smtClean="0"/>
              <a:t>Therapy</a:t>
            </a:r>
            <a:endParaRPr lang="en-GB" sz="1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sensory garden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 horticultural area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 adapted kitchen and flat for lifelong learning activities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GB" sz="1400" dirty="0"/>
              <a:t>sports </a:t>
            </a:r>
            <a:r>
              <a:rPr lang="en-GB" sz="1400" dirty="0" smtClean="0"/>
              <a:t>facilities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451013" y="7452320"/>
            <a:ext cx="60101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/>
              <a:t>We will  constantly track the progress of our young adults and offer accredited courses at LINC19-25.   The </a:t>
            </a:r>
            <a:r>
              <a:rPr lang="en-GB" sz="1400" dirty="0"/>
              <a:t>exact program of study is mainly dependent on </a:t>
            </a:r>
            <a:r>
              <a:rPr lang="en-GB" sz="1400" dirty="0" smtClean="0"/>
              <a:t>what has been </a:t>
            </a:r>
            <a:r>
              <a:rPr lang="en-GB" sz="1400" dirty="0"/>
              <a:t>studied prior to </a:t>
            </a:r>
            <a:r>
              <a:rPr lang="en-GB" sz="1400" dirty="0" smtClean="0"/>
              <a:t>LINC 19-25.  We can offer two accredited </a:t>
            </a:r>
            <a:r>
              <a:rPr lang="en-GB" sz="1400" dirty="0"/>
              <a:t>ASDAN courses:  ASDAN Towards Independence and ASDAN Personal </a:t>
            </a:r>
            <a:r>
              <a:rPr lang="en-GB" sz="1400" dirty="0" smtClean="0"/>
              <a:t>Progress</a:t>
            </a:r>
            <a:r>
              <a:rPr lang="en-GB" sz="1400" dirty="0"/>
              <a:t>.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54"/>
          <a:stretch/>
        </p:blipFill>
        <p:spPr>
          <a:xfrm rot="5400000">
            <a:off x="402895" y="1522185"/>
            <a:ext cx="2605089" cy="2727039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95333" y="179512"/>
            <a:ext cx="6192688" cy="140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5D1D7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LINC19-25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Learning, Independence, Needs &amp; Care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1013" y="8610896"/>
            <a:ext cx="6137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Specialist learning</a:t>
            </a:r>
            <a:r>
              <a:rPr kumimoji="0" lang="en-GB" altLang="en-US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p</a:t>
            </a:r>
            <a:r>
              <a:rPr kumimoji="0" lang="en-GB" altLang="en-US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rovision for young adults with PMLD</a:t>
            </a:r>
          </a:p>
        </p:txBody>
      </p:sp>
    </p:spTree>
    <p:extLst>
      <p:ext uri="{BB962C8B-B14F-4D97-AF65-F5344CB8AC3E}">
        <p14:creationId xmlns:p14="http://schemas.microsoft.com/office/powerpoint/2010/main" val="2091728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Office Theme</vt:lpstr>
      <vt:lpstr>PowerPoint Presentation</vt:lpstr>
    </vt:vector>
  </TitlesOfParts>
  <Company>Highfield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Tatum</dc:creator>
  <cp:lastModifiedBy>Adam Daw</cp:lastModifiedBy>
  <cp:revision>3</cp:revision>
  <dcterms:created xsi:type="dcterms:W3CDTF">2018-03-01T19:33:43Z</dcterms:created>
  <dcterms:modified xsi:type="dcterms:W3CDTF">2018-03-02T08:31:05Z</dcterms:modified>
</cp:coreProperties>
</file>